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5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1765D4-60A5-D671-224F-ED0784048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0E9D6EA-D956-DE1A-DA8E-4BB91DB36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668DE7-B05B-76FD-ADCE-18C24BFD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5338F9-11AF-8B92-F3D8-1FFF74C11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C45B14-DEC7-96BF-91BF-1399AEA21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3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AFD665-5806-5F11-518D-46FE5FE5D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D8B1B47-0EA3-21F0-2D7B-ED683E1CB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DEA06D-8B92-AA85-55F7-61F4E8F02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5DDAA7-9934-2BAB-BB25-CC5055FA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629E1D-794D-6853-53A7-5899F08F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2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B07D980-2E76-653A-E137-94C79B8C26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4FB5FC-16A5-658A-F804-9D65B83E0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D3A1E6-AF97-F658-6A0E-D31DB8D1E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0397D-39D9-8917-DAD8-7DD6F5C8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CA22FF-2403-6138-C02E-51E790C4E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85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D3EA1A-0B15-3C28-53E6-8338C638A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576AEE-25C8-FE53-68A4-C2ADEFE4D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941AEB-1CD2-1069-4D40-C6CFC32D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E0F7A-5537-2F98-6585-3B5B589C2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AF556F-CC28-B4D0-075D-A882EC340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35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B19559-9870-EA08-282F-E5DE7932D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557217-1BFE-A487-8362-7B062DC2E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25FD74-947E-EA99-7A54-EB685980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2F548B-5EEA-EF9A-6C8F-54595C55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907D0F-6416-7E71-AAC0-43199880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78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707D28-3627-37FA-52E8-A0E5BF3A2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55D2CF-6D49-574F-8BC9-4EF9CD6AEB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C25A77-4E0D-3FD8-8722-9F528B816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52742C-05B2-6F15-2C9D-EA5C61A22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2E0F3E-EEDD-AFBD-AD94-CDDEE16E2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23E545-6B9D-6643-A374-5BA703B3D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92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09C804-6DBB-A4CD-A81F-5B4F3B2E7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9F8BEB-A1ED-3935-2DD9-104407DC3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F627D8-90B8-14C9-B34E-6F17C8A54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4FD43C7-6EEC-D0F4-60EA-3EA874776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2ADEDD8-5A17-816A-4253-3136E2C526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AFF7C45-85AD-6461-0640-BFFC2B492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BFB8895-EC0D-2D76-C4BF-C176A8A6C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06F51F0-005A-5CB2-9669-E421B4F2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45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94320A-48B5-A1CA-6C13-C29252DC2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9B74C38-A542-3850-5C2F-B79298F97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6249D8-1530-E398-9ED4-F00F3704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36207C-1059-0C2A-AC5A-B8D1E2E6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D0FC4F-3BA8-D537-187C-7AB14E1EB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A4197F1-B7A3-E856-69C2-007F5B127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ABEA11-40F6-6ACF-5A2F-F0AC3331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4A0A27-321F-52B1-53E2-2E43C694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D6DFDB-DF80-DB3D-F7EA-9BAFD50AB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B4FF4A-9D87-D26D-F134-29BE05FC6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A99A02-306F-3045-ADDE-BDB1FA02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FA1DD2-9991-04E6-47C8-7E2C5C2BC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4EDF33-7093-00EA-67E6-49593EF29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12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36E7A-6F2D-FE5A-275B-56002E3B8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D969A40-78A5-01C7-B8C6-F9587917D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1F78FE-D310-6C71-3F62-90765D339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5C90F1-AA88-A34B-DB81-CA7FA79D8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563FAB-31C9-2B50-506E-DA9E33A5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1B8E76-1E63-771E-B3AC-90946368A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68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9AF582-8D2D-454B-CA99-BBB4DDF3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7495EE-1971-9344-7D72-CF4383787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9B0EE2-CE05-D687-93E0-353020FC28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CC15C-E132-46E2-BEE2-86DBF9210632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3812E3-3121-6298-BDA3-9595977C1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65AA8-B174-5AAD-5F61-F6C935D710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DC59-8E33-4BF6-BB8F-F5B6B0E5C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6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F39098-FB1D-602F-68EC-54C0C902D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0291" y="1700408"/>
            <a:ext cx="12872581" cy="3457183"/>
          </a:xfrm>
        </p:spPr>
        <p:txBody>
          <a:bodyPr>
            <a:noAutofit/>
          </a:bodyPr>
          <a:lstStyle/>
          <a:p>
            <a:r>
              <a:rPr lang="ja-JP" altLang="en-US" sz="22000" dirty="0"/>
              <a:t>西村幸男</a:t>
            </a:r>
            <a:endParaRPr kumimoji="1" lang="ja-JP" altLang="en-US" sz="22000" dirty="0"/>
          </a:p>
        </p:txBody>
      </p:sp>
    </p:spTree>
    <p:extLst>
      <p:ext uri="{BB962C8B-B14F-4D97-AF65-F5344CB8AC3E}">
        <p14:creationId xmlns:p14="http://schemas.microsoft.com/office/powerpoint/2010/main" val="57092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西村幸男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宮本</dc:creator>
  <cp:lastModifiedBy>宮本</cp:lastModifiedBy>
  <cp:revision>1</cp:revision>
  <dcterms:created xsi:type="dcterms:W3CDTF">2024-06-12T02:39:00Z</dcterms:created>
  <dcterms:modified xsi:type="dcterms:W3CDTF">2024-06-12T02:39:49Z</dcterms:modified>
</cp:coreProperties>
</file>